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2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73E3-3245-44CE-AC1C-090588F2CDB4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E87F-2DCD-4C95-8F9E-750573AA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53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73E3-3245-44CE-AC1C-090588F2CDB4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E87F-2DCD-4C95-8F9E-750573AA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5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73E3-3245-44CE-AC1C-090588F2CDB4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E87F-2DCD-4C95-8F9E-750573AA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11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73E3-3245-44CE-AC1C-090588F2CDB4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E87F-2DCD-4C95-8F9E-750573AA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6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73E3-3245-44CE-AC1C-090588F2CDB4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E87F-2DCD-4C95-8F9E-750573AA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7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73E3-3245-44CE-AC1C-090588F2CDB4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E87F-2DCD-4C95-8F9E-750573AA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89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73E3-3245-44CE-AC1C-090588F2CDB4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E87F-2DCD-4C95-8F9E-750573AA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4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73E3-3245-44CE-AC1C-090588F2CDB4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E87F-2DCD-4C95-8F9E-750573AA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5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73E3-3245-44CE-AC1C-090588F2CDB4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E87F-2DCD-4C95-8F9E-750573AA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60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73E3-3245-44CE-AC1C-090588F2CDB4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E87F-2DCD-4C95-8F9E-750573AA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6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73E3-3245-44CE-AC1C-090588F2CDB4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E87F-2DCD-4C95-8F9E-750573AA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8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173E3-3245-44CE-AC1C-090588F2CDB4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FE87F-2DCD-4C95-8F9E-750573AA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1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9600" y="23368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accent5">
                    <a:lumMod val="75000"/>
                  </a:schemeClr>
                </a:solidFill>
              </a:rPr>
              <a:t>Источники света.</a:t>
            </a:r>
            <a:endParaRPr lang="ru-RU" sz="8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8" y="4308600"/>
            <a:ext cx="2994275" cy="20241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356062"/>
            <a:ext cx="3182851" cy="1980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4314199"/>
            <a:ext cx="3182851" cy="20185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8" y="356062"/>
            <a:ext cx="2994273" cy="20241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39" y="4308600"/>
            <a:ext cx="3061854" cy="20241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38" y="356062"/>
            <a:ext cx="3061855" cy="202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3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7316" y="623455"/>
            <a:ext cx="8215283" cy="145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Искусственные.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9693" y="2701772"/>
            <a:ext cx="426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87" y="2834691"/>
            <a:ext cx="4430539" cy="32669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66" y="2834691"/>
            <a:ext cx="4401714" cy="32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2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7316" y="623455"/>
            <a:ext cx="8215283" cy="145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Искусственные.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9693" y="2701772"/>
            <a:ext cx="426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86" y="2834691"/>
            <a:ext cx="4430539" cy="32669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46" y="2834691"/>
            <a:ext cx="4397434" cy="32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05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7316" y="623455"/>
            <a:ext cx="8215283" cy="145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Искусственные.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9693" y="2701772"/>
            <a:ext cx="426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85" y="2834691"/>
            <a:ext cx="4430539" cy="3266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46" y="2834691"/>
            <a:ext cx="4397434" cy="328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71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7316" y="623455"/>
            <a:ext cx="8215283" cy="145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Искусственные.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9693" y="2701772"/>
            <a:ext cx="426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84" y="2834690"/>
            <a:ext cx="4430539" cy="3266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46" y="2834691"/>
            <a:ext cx="4397434" cy="328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73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7978" y="656705"/>
            <a:ext cx="91546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>Источники света.</a:t>
            </a:r>
            <a:endParaRPr lang="ru-RU" sz="8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9693" y="2701772"/>
            <a:ext cx="426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6668" y="2209800"/>
            <a:ext cx="129243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С</a:t>
            </a:r>
            <a:r>
              <a:rPr lang="ru-RU" sz="3600" dirty="0" smtClean="0"/>
              <a:t>вет – это видимое излучение.</a:t>
            </a:r>
          </a:p>
          <a:p>
            <a:r>
              <a:rPr lang="ru-RU" sz="3600" dirty="0" smtClean="0"/>
              <a:t>Источники света мы видим потому, что создаваемое </a:t>
            </a:r>
          </a:p>
          <a:p>
            <a:r>
              <a:rPr lang="ru-RU" sz="3600" dirty="0" smtClean="0"/>
              <a:t>ими излучение попадает к нам в глаза.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66" y="4070670"/>
            <a:ext cx="4097867" cy="227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2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7316" y="623455"/>
            <a:ext cx="8215283" cy="145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B050"/>
                </a:solidFill>
              </a:rPr>
              <a:t>Естественные.</a:t>
            </a:r>
            <a:endParaRPr lang="ru-RU" sz="8800" b="1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38" y="2078317"/>
            <a:ext cx="5877098" cy="4297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2342" y="2834640"/>
            <a:ext cx="4563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Солнце – главный источник </a:t>
            </a:r>
          </a:p>
          <a:p>
            <a:r>
              <a:rPr lang="ru-RU" sz="2400" dirty="0" smtClean="0"/>
              <a:t>света и тепла.</a:t>
            </a:r>
          </a:p>
          <a:p>
            <a:r>
              <a:rPr lang="ru-RU" sz="2400" dirty="0" smtClean="0"/>
              <a:t>Без него не было бы жизни </a:t>
            </a:r>
          </a:p>
          <a:p>
            <a:r>
              <a:rPr lang="ru-RU" sz="2400" dirty="0" smtClean="0"/>
              <a:t>на земле.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486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7316" y="623455"/>
            <a:ext cx="8215283" cy="145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B050"/>
                </a:solidFill>
              </a:rPr>
              <a:t>Естественные.</a:t>
            </a:r>
            <a:endParaRPr lang="ru-RU" sz="8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2342" y="2834640"/>
            <a:ext cx="4563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Молния – мощный электрический разряд.</a:t>
            </a:r>
          </a:p>
          <a:p>
            <a:r>
              <a:rPr lang="ru-RU" sz="2400" dirty="0" smtClean="0"/>
              <a:t>Обычно происходит во время</a:t>
            </a:r>
          </a:p>
          <a:p>
            <a:r>
              <a:rPr lang="ru-RU" sz="2400" dirty="0"/>
              <a:t>г</a:t>
            </a:r>
            <a:r>
              <a:rPr lang="ru-RU" sz="2400" dirty="0" smtClean="0"/>
              <a:t>розы.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88" y="2144684"/>
            <a:ext cx="5843849" cy="40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3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7316" y="623455"/>
            <a:ext cx="8215283" cy="145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B050"/>
                </a:solidFill>
              </a:rPr>
              <a:t>Естественные.</a:t>
            </a:r>
            <a:endParaRPr lang="ru-RU" sz="8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2342" y="2834640"/>
            <a:ext cx="4563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Звёзды- горячие светящиеся небесные тела, подобные Солнцу.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88" y="2144684"/>
            <a:ext cx="5843848" cy="40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6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7316" y="623455"/>
            <a:ext cx="8215283" cy="145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B050"/>
                </a:solidFill>
              </a:rPr>
              <a:t>Естественные.</a:t>
            </a:r>
            <a:endParaRPr lang="ru-RU" sz="8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651" y="2834640"/>
            <a:ext cx="447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Радуга - явление, наблюдаемое при освещении солнцем множества водяных капель.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88" y="2144684"/>
            <a:ext cx="5843848" cy="40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3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7316" y="623455"/>
            <a:ext cx="8215283" cy="145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B050"/>
                </a:solidFill>
              </a:rPr>
              <a:t>Естественные.</a:t>
            </a:r>
            <a:endParaRPr lang="ru-RU" sz="8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651" y="2834640"/>
            <a:ext cx="447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Северное сияние - многоцветное сияние на небе на северном полюсе.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32" y="2144684"/>
            <a:ext cx="5852160" cy="40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9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7316" y="623455"/>
            <a:ext cx="8215283" cy="145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B050"/>
                </a:solidFill>
              </a:rPr>
              <a:t>Естественные.</a:t>
            </a:r>
            <a:endParaRPr lang="ru-RU" sz="88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5" y="4400553"/>
            <a:ext cx="3193821" cy="2033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17" y="4400553"/>
            <a:ext cx="3193821" cy="20198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5" y="2078317"/>
            <a:ext cx="3193821" cy="2033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17" y="2054994"/>
            <a:ext cx="3193821" cy="20209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63438" y="3620908"/>
            <a:ext cx="35495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Биолюминесценция –</a:t>
            </a:r>
          </a:p>
          <a:p>
            <a:r>
              <a:rPr lang="ru-RU" sz="2400" dirty="0" smtClean="0"/>
              <a:t>способность живых </a:t>
            </a:r>
          </a:p>
          <a:p>
            <a:r>
              <a:rPr lang="ru-RU" sz="2400" dirty="0" smtClean="0"/>
              <a:t>организмов светиться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2652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7316" y="623455"/>
            <a:ext cx="8215283" cy="145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Искусственные.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6" y="2511689"/>
            <a:ext cx="5351684" cy="3912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8988" y="2511689"/>
            <a:ext cx="4264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Огонь – впервые добыли первобытные люди, спасаясь от холода, темноты и диких животных.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639" y="3865417"/>
            <a:ext cx="2599944" cy="25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3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7316" y="623455"/>
            <a:ext cx="8215283" cy="145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Искусственные.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8988" y="2511689"/>
            <a:ext cx="4264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Свечи использовали для освещения домов.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5" y="1930450"/>
            <a:ext cx="5323380" cy="45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76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142</Words>
  <Application>Microsoft Office PowerPoint</Application>
  <PresentationFormat>Широкоэкранный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2016-10-21T16:20:14Z</dcterms:created>
  <dcterms:modified xsi:type="dcterms:W3CDTF">2016-10-21T17:27:37Z</dcterms:modified>
</cp:coreProperties>
</file>