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2D2D4E8-D174-404F-80E1-9D3216076712}" type="datetimeFigureOut">
              <a:rPr lang="ru-RU" smtClean="0"/>
              <a:t>24.11.2016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C1D1CE-D890-4688-9669-98E6CE7D831E}" type="slidenum">
              <a:rPr lang="ru-RU" smtClean="0"/>
              <a:t>‹#›</a:t>
            </a:fld>
            <a:endParaRPr lang="ru-RU"/>
          </a:p>
        </p:txBody>
      </p:sp>
    </p:spTree>
    <p:extLst>
      <p:ext uri="{BB962C8B-B14F-4D97-AF65-F5344CB8AC3E}">
        <p14:creationId xmlns:p14="http://schemas.microsoft.com/office/powerpoint/2010/main" val="215648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D2D4E8-D174-404F-80E1-9D3216076712}" type="datetimeFigureOut">
              <a:rPr lang="ru-RU" smtClean="0"/>
              <a:t>24.11.2016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C1D1CE-D890-4688-9669-98E6CE7D831E}" type="slidenum">
              <a:rPr lang="ru-RU" smtClean="0"/>
              <a:t>‹#›</a:t>
            </a:fld>
            <a:endParaRPr lang="ru-RU"/>
          </a:p>
        </p:txBody>
      </p:sp>
    </p:spTree>
    <p:extLst>
      <p:ext uri="{BB962C8B-B14F-4D97-AF65-F5344CB8AC3E}">
        <p14:creationId xmlns:p14="http://schemas.microsoft.com/office/powerpoint/2010/main" val="166608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D2D4E8-D174-404F-80E1-9D3216076712}" type="datetimeFigureOut">
              <a:rPr lang="ru-RU" smtClean="0"/>
              <a:t>24.11.2016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C1D1CE-D890-4688-9669-98E6CE7D831E}" type="slidenum">
              <a:rPr lang="ru-RU" smtClean="0"/>
              <a:t>‹#›</a:t>
            </a:fld>
            <a:endParaRPr lang="ru-RU"/>
          </a:p>
        </p:txBody>
      </p:sp>
    </p:spTree>
    <p:extLst>
      <p:ext uri="{BB962C8B-B14F-4D97-AF65-F5344CB8AC3E}">
        <p14:creationId xmlns:p14="http://schemas.microsoft.com/office/powerpoint/2010/main" val="170135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D2D4E8-D174-404F-80E1-9D3216076712}" type="datetimeFigureOut">
              <a:rPr lang="ru-RU" smtClean="0"/>
              <a:t>24.11.2016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C1D1CE-D890-4688-9669-98E6CE7D831E}" type="slidenum">
              <a:rPr lang="ru-RU" smtClean="0"/>
              <a:t>‹#›</a:t>
            </a:fld>
            <a:endParaRPr lang="ru-RU"/>
          </a:p>
        </p:txBody>
      </p:sp>
    </p:spTree>
    <p:extLst>
      <p:ext uri="{BB962C8B-B14F-4D97-AF65-F5344CB8AC3E}">
        <p14:creationId xmlns:p14="http://schemas.microsoft.com/office/powerpoint/2010/main" val="276773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2D2D4E8-D174-404F-80E1-9D3216076712}" type="datetimeFigureOut">
              <a:rPr lang="ru-RU" smtClean="0"/>
              <a:t>24.11.2016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C1D1CE-D890-4688-9669-98E6CE7D831E}" type="slidenum">
              <a:rPr lang="ru-RU" smtClean="0"/>
              <a:t>‹#›</a:t>
            </a:fld>
            <a:endParaRPr lang="ru-RU"/>
          </a:p>
        </p:txBody>
      </p:sp>
    </p:spTree>
    <p:extLst>
      <p:ext uri="{BB962C8B-B14F-4D97-AF65-F5344CB8AC3E}">
        <p14:creationId xmlns:p14="http://schemas.microsoft.com/office/powerpoint/2010/main" val="31063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2D2D4E8-D174-404F-80E1-9D3216076712}" type="datetimeFigureOut">
              <a:rPr lang="ru-RU" smtClean="0"/>
              <a:t>24.11.2016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C1D1CE-D890-4688-9669-98E6CE7D831E}" type="slidenum">
              <a:rPr lang="ru-RU" smtClean="0"/>
              <a:t>‹#›</a:t>
            </a:fld>
            <a:endParaRPr lang="ru-RU"/>
          </a:p>
        </p:txBody>
      </p:sp>
    </p:spTree>
    <p:extLst>
      <p:ext uri="{BB962C8B-B14F-4D97-AF65-F5344CB8AC3E}">
        <p14:creationId xmlns:p14="http://schemas.microsoft.com/office/powerpoint/2010/main" val="291214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2D2D4E8-D174-404F-80E1-9D3216076712}" type="datetimeFigureOut">
              <a:rPr lang="ru-RU" smtClean="0"/>
              <a:t>24.11.2016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C1D1CE-D890-4688-9669-98E6CE7D831E}" type="slidenum">
              <a:rPr lang="ru-RU" smtClean="0"/>
              <a:t>‹#›</a:t>
            </a:fld>
            <a:endParaRPr lang="ru-RU"/>
          </a:p>
        </p:txBody>
      </p:sp>
    </p:spTree>
    <p:extLst>
      <p:ext uri="{BB962C8B-B14F-4D97-AF65-F5344CB8AC3E}">
        <p14:creationId xmlns:p14="http://schemas.microsoft.com/office/powerpoint/2010/main" val="44375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2D2D4E8-D174-404F-80E1-9D3216076712}" type="datetimeFigureOut">
              <a:rPr lang="ru-RU" smtClean="0"/>
              <a:t>24.11.2016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C1D1CE-D890-4688-9669-98E6CE7D831E}" type="slidenum">
              <a:rPr lang="ru-RU" smtClean="0"/>
              <a:t>‹#›</a:t>
            </a:fld>
            <a:endParaRPr lang="ru-RU"/>
          </a:p>
        </p:txBody>
      </p:sp>
    </p:spTree>
    <p:extLst>
      <p:ext uri="{BB962C8B-B14F-4D97-AF65-F5344CB8AC3E}">
        <p14:creationId xmlns:p14="http://schemas.microsoft.com/office/powerpoint/2010/main" val="1016280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D2D4E8-D174-404F-80E1-9D3216076712}" type="datetimeFigureOut">
              <a:rPr lang="ru-RU" smtClean="0"/>
              <a:t>24.11.2016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C1D1CE-D890-4688-9669-98E6CE7D831E}" type="slidenum">
              <a:rPr lang="ru-RU" smtClean="0"/>
              <a:t>‹#›</a:t>
            </a:fld>
            <a:endParaRPr lang="ru-RU"/>
          </a:p>
        </p:txBody>
      </p:sp>
    </p:spTree>
    <p:extLst>
      <p:ext uri="{BB962C8B-B14F-4D97-AF65-F5344CB8AC3E}">
        <p14:creationId xmlns:p14="http://schemas.microsoft.com/office/powerpoint/2010/main" val="90871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2D2D4E8-D174-404F-80E1-9D3216076712}" type="datetimeFigureOut">
              <a:rPr lang="ru-RU" smtClean="0"/>
              <a:t>24.11.2016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C1D1CE-D890-4688-9669-98E6CE7D831E}" type="slidenum">
              <a:rPr lang="ru-RU" smtClean="0"/>
              <a:t>‹#›</a:t>
            </a:fld>
            <a:endParaRPr lang="ru-RU"/>
          </a:p>
        </p:txBody>
      </p:sp>
    </p:spTree>
    <p:extLst>
      <p:ext uri="{BB962C8B-B14F-4D97-AF65-F5344CB8AC3E}">
        <p14:creationId xmlns:p14="http://schemas.microsoft.com/office/powerpoint/2010/main" val="100275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2D2D4E8-D174-404F-80E1-9D3216076712}" type="datetimeFigureOut">
              <a:rPr lang="ru-RU" smtClean="0"/>
              <a:t>24.11.2016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C1D1CE-D890-4688-9669-98E6CE7D831E}" type="slidenum">
              <a:rPr lang="ru-RU" smtClean="0"/>
              <a:t>‹#›</a:t>
            </a:fld>
            <a:endParaRPr lang="ru-RU"/>
          </a:p>
        </p:txBody>
      </p:sp>
    </p:spTree>
    <p:extLst>
      <p:ext uri="{BB962C8B-B14F-4D97-AF65-F5344CB8AC3E}">
        <p14:creationId xmlns:p14="http://schemas.microsoft.com/office/powerpoint/2010/main" val="261271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2D4E8-D174-404F-80E1-9D3216076712}" type="datetimeFigureOut">
              <a:rPr lang="ru-RU" smtClean="0"/>
              <a:t>24.11.2016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1D1CE-D890-4688-9669-98E6CE7D831E}" type="slidenum">
              <a:rPr lang="ru-RU" smtClean="0"/>
              <a:t>‹#›</a:t>
            </a:fld>
            <a:endParaRPr lang="ru-RU"/>
          </a:p>
        </p:txBody>
      </p:sp>
    </p:spTree>
    <p:extLst>
      <p:ext uri="{BB962C8B-B14F-4D97-AF65-F5344CB8AC3E}">
        <p14:creationId xmlns:p14="http://schemas.microsoft.com/office/powerpoint/2010/main" val="2756285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55716" y="565266"/>
            <a:ext cx="10099964" cy="1015663"/>
          </a:xfrm>
          <a:prstGeom prst="rect">
            <a:avLst/>
          </a:prstGeom>
          <a:noFill/>
        </p:spPr>
        <p:txBody>
          <a:bodyPr wrap="square" rtlCol="0">
            <a:spAutoFit/>
          </a:bodyPr>
          <a:lstStyle/>
          <a:p>
            <a:pPr algn="ctr"/>
            <a:r>
              <a:rPr lang="ru-RU" sz="6000" b="1" dirty="0" smtClean="0"/>
              <a:t>История развития одежды.</a:t>
            </a:r>
            <a:endParaRPr lang="ru-RU" sz="6000" b="1"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273" y="1946688"/>
            <a:ext cx="5389417" cy="3897159"/>
          </a:xfrm>
          <a:prstGeom prst="rect">
            <a:avLst/>
          </a:prstGeom>
        </p:spPr>
      </p:pic>
    </p:spTree>
    <p:extLst>
      <p:ext uri="{BB962C8B-B14F-4D97-AF65-F5344CB8AC3E}">
        <p14:creationId xmlns:p14="http://schemas.microsoft.com/office/powerpoint/2010/main" val="224705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74567" y="282633"/>
            <a:ext cx="9991898" cy="923330"/>
          </a:xfrm>
          <a:prstGeom prst="rect">
            <a:avLst/>
          </a:prstGeom>
          <a:noFill/>
        </p:spPr>
        <p:txBody>
          <a:bodyPr wrap="square" rtlCol="0">
            <a:spAutoFit/>
          </a:bodyPr>
          <a:lstStyle/>
          <a:p>
            <a:pPr algn="ctr"/>
            <a:r>
              <a:rPr lang="ru-RU" sz="5400" b="1" dirty="0" smtClean="0"/>
              <a:t>Одежда первобытных людей.</a:t>
            </a:r>
            <a:endParaRPr lang="ru-RU" sz="5400" b="1" dirty="0"/>
          </a:p>
        </p:txBody>
      </p:sp>
      <p:sp>
        <p:nvSpPr>
          <p:cNvPr id="2" name="TextBox 1"/>
          <p:cNvSpPr txBox="1"/>
          <p:nvPr/>
        </p:nvSpPr>
        <p:spPr>
          <a:xfrm>
            <a:off x="1155469" y="4680066"/>
            <a:ext cx="9784077" cy="1200329"/>
          </a:xfrm>
          <a:prstGeom prst="rect">
            <a:avLst/>
          </a:prstGeom>
          <a:noFill/>
        </p:spPr>
        <p:txBody>
          <a:bodyPr wrap="square" rtlCol="0">
            <a:spAutoFit/>
          </a:bodyPr>
          <a:lstStyle/>
          <a:p>
            <a:r>
              <a:rPr lang="ru-RU" dirty="0" smtClean="0"/>
              <a:t> Какую одежду мог носить первобытный человек, чтобы защитить себя от холода? Ниток и, значит, тканей тогда еще не было, шить древние люди не умели. Поэтому они просто оборачивали вокруг тела кусок шкуры убитого ими на охоте зверя. И так делали все - и мужчины и женщины.</a:t>
            </a:r>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039" y="1205963"/>
            <a:ext cx="2618509" cy="3053947"/>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775" y="1205962"/>
            <a:ext cx="2751512" cy="3053947"/>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3512" y="1205963"/>
            <a:ext cx="2663301" cy="3061762"/>
          </a:xfrm>
          <a:prstGeom prst="rect">
            <a:avLst/>
          </a:prstGeom>
        </p:spPr>
      </p:pic>
    </p:spTree>
    <p:extLst>
      <p:ext uri="{BB962C8B-B14F-4D97-AF65-F5344CB8AC3E}">
        <p14:creationId xmlns:p14="http://schemas.microsoft.com/office/powerpoint/2010/main" val="856234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39585" y="216131"/>
            <a:ext cx="9326879" cy="923330"/>
          </a:xfrm>
          <a:prstGeom prst="rect">
            <a:avLst/>
          </a:prstGeom>
          <a:noFill/>
        </p:spPr>
        <p:txBody>
          <a:bodyPr wrap="square" rtlCol="0">
            <a:spAutoFit/>
          </a:bodyPr>
          <a:lstStyle/>
          <a:p>
            <a:r>
              <a:rPr lang="ru-RU" sz="5400" b="1" dirty="0" smtClean="0"/>
              <a:t>Древний Египет.</a:t>
            </a:r>
            <a:endParaRPr lang="ru-RU" sz="5400" b="1" dirty="0"/>
          </a:p>
        </p:txBody>
      </p:sp>
      <p:sp>
        <p:nvSpPr>
          <p:cNvPr id="2" name="TextBox 1"/>
          <p:cNvSpPr txBox="1"/>
          <p:nvPr/>
        </p:nvSpPr>
        <p:spPr>
          <a:xfrm>
            <a:off x="839585" y="4680065"/>
            <a:ext cx="10099961" cy="1477328"/>
          </a:xfrm>
          <a:prstGeom prst="rect">
            <a:avLst/>
          </a:prstGeom>
          <a:noFill/>
        </p:spPr>
        <p:txBody>
          <a:bodyPr wrap="square" rtlCol="0">
            <a:spAutoFit/>
          </a:bodyPr>
          <a:lstStyle/>
          <a:p>
            <a:r>
              <a:rPr lang="ru-RU" dirty="0" smtClean="0"/>
              <a:t> Со временем люди умнели и развивались. Они научились ткать ткани из растительных волокон и шерсти. Научились сшивать куски ткани и шкур в единое целое. Но все равно, вся одежда - и мужская и женская, - была похожа на платье или плащ. Отличалась она лишь длиною: у женщин, как правило, юбки были длиннее мужских. На Древнем Востоке - в Вавилоне, в Ассирии, в Египте люди носили юбки и набедренные повязки</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8248" y="1372778"/>
            <a:ext cx="3931920" cy="2864373"/>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0407" y="1372779"/>
            <a:ext cx="4555375" cy="2864373"/>
          </a:xfrm>
          <a:prstGeom prst="rect">
            <a:avLst/>
          </a:prstGeom>
        </p:spPr>
      </p:pic>
    </p:spTree>
    <p:extLst>
      <p:ext uri="{BB962C8B-B14F-4D97-AF65-F5344CB8AC3E}">
        <p14:creationId xmlns:p14="http://schemas.microsoft.com/office/powerpoint/2010/main" val="327301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39585" y="216131"/>
            <a:ext cx="9326879" cy="923330"/>
          </a:xfrm>
          <a:prstGeom prst="rect">
            <a:avLst/>
          </a:prstGeom>
          <a:noFill/>
        </p:spPr>
        <p:txBody>
          <a:bodyPr wrap="square" rtlCol="0">
            <a:spAutoFit/>
          </a:bodyPr>
          <a:lstStyle/>
          <a:p>
            <a:r>
              <a:rPr lang="ru-RU" sz="5400" b="1" dirty="0" smtClean="0"/>
              <a:t>Древняя Греция.</a:t>
            </a:r>
            <a:endParaRPr lang="ru-RU" sz="5400" b="1" dirty="0"/>
          </a:p>
        </p:txBody>
      </p:sp>
      <p:sp>
        <p:nvSpPr>
          <p:cNvPr id="2" name="TextBox 1"/>
          <p:cNvSpPr txBox="1"/>
          <p:nvPr/>
        </p:nvSpPr>
        <p:spPr>
          <a:xfrm>
            <a:off x="931025" y="5245331"/>
            <a:ext cx="10008521" cy="923330"/>
          </a:xfrm>
          <a:prstGeom prst="rect">
            <a:avLst/>
          </a:prstGeom>
          <a:noFill/>
        </p:spPr>
        <p:txBody>
          <a:bodyPr wrap="square" rtlCol="0">
            <a:spAutoFit/>
          </a:bodyPr>
          <a:lstStyle/>
          <a:p>
            <a:r>
              <a:rPr lang="ru-RU" dirty="0" smtClean="0"/>
              <a:t> В Древней Греции одежду делали из большого прямоугольного куска ткани, который оборачивали вокруг тела, и на плече закрепляли брошью. В Древней Греции одежду делали из большого прямоугольного куска ткани, который оборачивали вокруг тела, и на плече закрепляли брошью.</a:t>
            </a:r>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630" y="1080655"/>
            <a:ext cx="9019309" cy="4164676"/>
          </a:xfrm>
          <a:prstGeom prst="rect">
            <a:avLst/>
          </a:prstGeom>
        </p:spPr>
      </p:pic>
    </p:spTree>
    <p:extLst>
      <p:ext uri="{BB962C8B-B14F-4D97-AF65-F5344CB8AC3E}">
        <p14:creationId xmlns:p14="http://schemas.microsoft.com/office/powerpoint/2010/main" val="43107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39585" y="216131"/>
            <a:ext cx="9326879" cy="923330"/>
          </a:xfrm>
          <a:prstGeom prst="rect">
            <a:avLst/>
          </a:prstGeom>
          <a:noFill/>
        </p:spPr>
        <p:txBody>
          <a:bodyPr wrap="square" rtlCol="0">
            <a:spAutoFit/>
          </a:bodyPr>
          <a:lstStyle/>
          <a:p>
            <a:r>
              <a:rPr lang="ru-RU" sz="5400" b="1" dirty="0" smtClean="0"/>
              <a:t>Женская одежда.</a:t>
            </a:r>
            <a:endParaRPr lang="ru-RU" sz="5400" b="1" dirty="0"/>
          </a:p>
        </p:txBody>
      </p:sp>
      <p:sp>
        <p:nvSpPr>
          <p:cNvPr id="2" name="TextBox 1"/>
          <p:cNvSpPr txBox="1"/>
          <p:nvPr/>
        </p:nvSpPr>
        <p:spPr>
          <a:xfrm>
            <a:off x="914400" y="1837113"/>
            <a:ext cx="1970115" cy="2862322"/>
          </a:xfrm>
          <a:prstGeom prst="rect">
            <a:avLst/>
          </a:prstGeom>
          <a:noFill/>
        </p:spPr>
        <p:txBody>
          <a:bodyPr wrap="square" rtlCol="0">
            <a:spAutoFit/>
          </a:bodyPr>
          <a:lstStyle/>
          <a:p>
            <a:r>
              <a:rPr lang="ru-RU" dirty="0" smtClean="0"/>
              <a:t> В прошлом женщины и девочки ходили в пышных платьях. У них были очень широкие юбки. Женщины украшали голову перьями, кокошниками. </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7450" y="1355592"/>
            <a:ext cx="3478104" cy="4854634"/>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8852" y="1355592"/>
            <a:ext cx="3628653" cy="4854634"/>
          </a:xfrm>
          <a:prstGeom prst="rect">
            <a:avLst/>
          </a:prstGeom>
        </p:spPr>
      </p:pic>
    </p:spTree>
    <p:extLst>
      <p:ext uri="{BB962C8B-B14F-4D97-AF65-F5344CB8AC3E}">
        <p14:creationId xmlns:p14="http://schemas.microsoft.com/office/powerpoint/2010/main" val="412047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39585" y="216131"/>
            <a:ext cx="9326879" cy="923330"/>
          </a:xfrm>
          <a:prstGeom prst="rect">
            <a:avLst/>
          </a:prstGeom>
          <a:noFill/>
        </p:spPr>
        <p:txBody>
          <a:bodyPr wrap="square" rtlCol="0">
            <a:spAutoFit/>
          </a:bodyPr>
          <a:lstStyle/>
          <a:p>
            <a:r>
              <a:rPr lang="ru-RU" sz="5400" b="1" dirty="0" smtClean="0"/>
              <a:t>Мужская одежда.</a:t>
            </a:r>
            <a:endParaRPr lang="ru-RU" sz="5400" b="1" dirty="0"/>
          </a:p>
        </p:txBody>
      </p:sp>
      <p:sp>
        <p:nvSpPr>
          <p:cNvPr id="2" name="TextBox 1"/>
          <p:cNvSpPr txBox="1"/>
          <p:nvPr/>
        </p:nvSpPr>
        <p:spPr>
          <a:xfrm>
            <a:off x="839586" y="1355593"/>
            <a:ext cx="1720734" cy="3416320"/>
          </a:xfrm>
          <a:prstGeom prst="rect">
            <a:avLst/>
          </a:prstGeom>
          <a:noFill/>
        </p:spPr>
        <p:txBody>
          <a:bodyPr wrap="square" rtlCol="0">
            <a:spAutoFit/>
          </a:bodyPr>
          <a:lstStyle/>
          <a:p>
            <a:r>
              <a:rPr lang="ru-RU" dirty="0" smtClean="0"/>
              <a:t> Мужчины носили плащи до колена. На руки одевали перчатки. На голову одевали шляпы – цилиндры. В руках у мужчин непременно была тросточка. </a:t>
            </a:r>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632" y="461665"/>
            <a:ext cx="3276600" cy="490537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762" y="1355592"/>
            <a:ext cx="4445000" cy="4870641"/>
          </a:xfrm>
          <a:prstGeom prst="rect">
            <a:avLst/>
          </a:prstGeom>
        </p:spPr>
      </p:pic>
    </p:spTree>
    <p:extLst>
      <p:ext uri="{BB962C8B-B14F-4D97-AF65-F5344CB8AC3E}">
        <p14:creationId xmlns:p14="http://schemas.microsoft.com/office/powerpoint/2010/main" val="287514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39585" y="216131"/>
            <a:ext cx="9326879" cy="923330"/>
          </a:xfrm>
          <a:prstGeom prst="rect">
            <a:avLst/>
          </a:prstGeom>
          <a:noFill/>
        </p:spPr>
        <p:txBody>
          <a:bodyPr wrap="square" rtlCol="0">
            <a:spAutoFit/>
          </a:bodyPr>
          <a:lstStyle/>
          <a:p>
            <a:r>
              <a:rPr lang="ru-RU" sz="5400" b="1" dirty="0" smtClean="0"/>
              <a:t>Мушкетёры.</a:t>
            </a:r>
            <a:endParaRPr lang="ru-RU" sz="5400" b="1" dirty="0"/>
          </a:p>
        </p:txBody>
      </p:sp>
      <p:sp>
        <p:nvSpPr>
          <p:cNvPr id="2" name="TextBox 1"/>
          <p:cNvSpPr txBox="1"/>
          <p:nvPr/>
        </p:nvSpPr>
        <p:spPr>
          <a:xfrm>
            <a:off x="839586" y="1355593"/>
            <a:ext cx="2044930" cy="3970318"/>
          </a:xfrm>
          <a:prstGeom prst="rect">
            <a:avLst/>
          </a:prstGeom>
          <a:noFill/>
        </p:spPr>
        <p:txBody>
          <a:bodyPr wrap="square" rtlCol="0">
            <a:spAutoFit/>
          </a:bodyPr>
          <a:lstStyle/>
          <a:p>
            <a:r>
              <a:rPr lang="ru-RU" dirty="0" smtClean="0"/>
              <a:t> Мушкетёры носили камзолы. Их одежду украшали пышные воротники, большие манжеты, ленты, одетые через плечо. На ногах мушкетёры носили сапоги- ботфорты. Голову украшали шляпы с перьями. </a:t>
            </a:r>
            <a:endParaRPr lang="ru-RU" dirty="0"/>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604" y="465514"/>
            <a:ext cx="5103502" cy="5744094"/>
          </a:xfrm>
          <a:prstGeom prst="rect">
            <a:avLst/>
          </a:prstGeom>
        </p:spPr>
      </p:pic>
    </p:spTree>
    <p:extLst>
      <p:ext uri="{BB962C8B-B14F-4D97-AF65-F5344CB8AC3E}">
        <p14:creationId xmlns:p14="http://schemas.microsoft.com/office/powerpoint/2010/main" val="345179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39586" y="199506"/>
            <a:ext cx="9326879" cy="923330"/>
          </a:xfrm>
          <a:prstGeom prst="rect">
            <a:avLst/>
          </a:prstGeom>
          <a:noFill/>
        </p:spPr>
        <p:txBody>
          <a:bodyPr wrap="square" rtlCol="0">
            <a:spAutoFit/>
          </a:bodyPr>
          <a:lstStyle/>
          <a:p>
            <a:r>
              <a:rPr lang="ru-RU" sz="5400" b="1" dirty="0" smtClean="0"/>
              <a:t>Средневековые рыцари.</a:t>
            </a:r>
            <a:endParaRPr lang="ru-RU" sz="5400" b="1" dirty="0"/>
          </a:p>
        </p:txBody>
      </p:sp>
      <p:sp>
        <p:nvSpPr>
          <p:cNvPr id="2" name="TextBox 1"/>
          <p:cNvSpPr txBox="1"/>
          <p:nvPr/>
        </p:nvSpPr>
        <p:spPr>
          <a:xfrm>
            <a:off x="839586" y="1355593"/>
            <a:ext cx="2044930" cy="3693319"/>
          </a:xfrm>
          <a:prstGeom prst="rect">
            <a:avLst/>
          </a:prstGeom>
          <a:noFill/>
        </p:spPr>
        <p:txBody>
          <a:bodyPr wrap="square" rtlCol="0">
            <a:spAutoFit/>
          </a:bodyPr>
          <a:lstStyle/>
          <a:p>
            <a:r>
              <a:rPr lang="ru-RU" dirty="0" smtClean="0"/>
              <a:t> Для защиты в бою была особая одежда – она закрывала всё тело рыцаря. Доспехи изготавливались из металла и были очень тяжёлыми. Без помощи оруженосца рыцарь не мог сесть на коня. </a:t>
            </a:r>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5360" y="448887"/>
            <a:ext cx="2642062" cy="575240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632" y="1282012"/>
            <a:ext cx="3294611" cy="4946073"/>
          </a:xfrm>
          <a:prstGeom prst="rect">
            <a:avLst/>
          </a:prstGeom>
        </p:spPr>
      </p:pic>
    </p:spTree>
    <p:extLst>
      <p:ext uri="{BB962C8B-B14F-4D97-AF65-F5344CB8AC3E}">
        <p14:creationId xmlns:p14="http://schemas.microsoft.com/office/powerpoint/2010/main" val="96215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39585" y="216131"/>
            <a:ext cx="9326879" cy="923330"/>
          </a:xfrm>
          <a:prstGeom prst="rect">
            <a:avLst/>
          </a:prstGeom>
          <a:noFill/>
        </p:spPr>
        <p:txBody>
          <a:bodyPr wrap="square" rtlCol="0">
            <a:spAutoFit/>
          </a:bodyPr>
          <a:lstStyle/>
          <a:p>
            <a:r>
              <a:rPr lang="ru-RU" sz="5400" b="1" dirty="0" smtClean="0"/>
              <a:t>Русская одежда.</a:t>
            </a:r>
            <a:endParaRPr lang="ru-RU" sz="5400" b="1" dirty="0"/>
          </a:p>
        </p:txBody>
      </p:sp>
      <p:sp>
        <p:nvSpPr>
          <p:cNvPr id="2" name="TextBox 1"/>
          <p:cNvSpPr txBox="1"/>
          <p:nvPr/>
        </p:nvSpPr>
        <p:spPr>
          <a:xfrm>
            <a:off x="839586" y="1355593"/>
            <a:ext cx="1720734" cy="369332"/>
          </a:xfrm>
          <a:prstGeom prst="rect">
            <a:avLst/>
          </a:prstGeom>
          <a:noFill/>
        </p:spPr>
        <p:txBody>
          <a:bodyPr wrap="square" rtlCol="0">
            <a:spAutoFit/>
          </a:bodyPr>
          <a:lstStyle/>
          <a:p>
            <a:r>
              <a:rPr lang="ru-RU" dirty="0" smtClean="0"/>
              <a:t> </a:t>
            </a:r>
            <a:endParaRPr 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406" y="2498108"/>
            <a:ext cx="2247931" cy="3642950"/>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585" y="3636880"/>
            <a:ext cx="3325091" cy="2504902"/>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2130" y="1226809"/>
            <a:ext cx="3110845" cy="2281287"/>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0726" y="590204"/>
            <a:ext cx="2360187" cy="3554498"/>
          </a:xfrm>
          <a:prstGeom prst="rect">
            <a:avLst/>
          </a:prstGeom>
        </p:spPr>
      </p:pic>
    </p:spTree>
    <p:extLst>
      <p:ext uri="{BB962C8B-B14F-4D97-AF65-F5344CB8AC3E}">
        <p14:creationId xmlns:p14="http://schemas.microsoft.com/office/powerpoint/2010/main" val="98695319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330</Words>
  <Application>Microsoft Office PowerPoint</Application>
  <PresentationFormat>Широкоэкранный</PresentationFormat>
  <Paragraphs>17</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8</cp:revision>
  <dcterms:created xsi:type="dcterms:W3CDTF">2016-11-18T18:01:29Z</dcterms:created>
  <dcterms:modified xsi:type="dcterms:W3CDTF">2016-11-24T16:05:14Z</dcterms:modified>
</cp:coreProperties>
</file>